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5" r:id="rId4"/>
    <p:sldId id="257" r:id="rId5"/>
    <p:sldId id="264" r:id="rId6"/>
    <p:sldId id="265" r:id="rId7"/>
    <p:sldId id="258" r:id="rId8"/>
    <p:sldId id="267" r:id="rId9"/>
    <p:sldId id="259" r:id="rId10"/>
    <p:sldId id="260" r:id="rId11"/>
    <p:sldId id="261" r:id="rId12"/>
    <p:sldId id="262" r:id="rId13"/>
    <p:sldId id="268" r:id="rId14"/>
    <p:sldId id="276" r:id="rId15"/>
    <p:sldId id="273" r:id="rId16"/>
    <p:sldId id="269" r:id="rId17"/>
    <p:sldId id="27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53681-7CDC-651B-CB91-2FF6B70F4C48}" v="74" dt="2020-08-22T23:24:58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4" autoAdjust="0"/>
    <p:restoredTop sz="76179" autoAdjust="0"/>
  </p:normalViewPr>
  <p:slideViewPr>
    <p:cSldViewPr snapToGrid="0">
      <p:cViewPr varScale="1">
        <p:scale>
          <a:sx n="55" d="100"/>
          <a:sy n="55" d="100"/>
        </p:scale>
        <p:origin x="9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b92d8161c025174aca9d90bd3dff83e27ffb0474a9d0c38b83de0a841f45c7f::" providerId="AD" clId="Web-{1F653681-7CDC-651B-CB91-2FF6B70F4C48}"/>
    <pc:docChg chg="modSld">
      <pc:chgData name="Guest User" userId="S::urn:spo:anon#9b92d8161c025174aca9d90bd3dff83e27ffb0474a9d0c38b83de0a841f45c7f::" providerId="AD" clId="Web-{1F653681-7CDC-651B-CB91-2FF6B70F4C48}" dt="2020-08-22T23:24:58.665" v="70" actId="1076"/>
      <pc:docMkLst>
        <pc:docMk/>
      </pc:docMkLst>
      <pc:sldChg chg="addSp delSp modSp">
        <pc:chgData name="Guest User" userId="S::urn:spo:anon#9b92d8161c025174aca9d90bd3dff83e27ffb0474a9d0c38b83de0a841f45c7f::" providerId="AD" clId="Web-{1F653681-7CDC-651B-CB91-2FF6B70F4C48}" dt="2020-08-22T23:24:58.665" v="70" actId="1076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1F653681-7CDC-651B-CB91-2FF6B70F4C48}" dt="2020-08-22T23:24:45.962" v="65" actId="20577"/>
          <ac:spMkLst>
            <pc:docMk/>
            <pc:sldMk cId="972430413" sldId="273"/>
            <ac:spMk id="3" creationId="{10418B4E-BD9A-4C43-A8F2-5EB5CB147FA3}"/>
          </ac:spMkLst>
        </pc:spChg>
        <pc:picChg chg="del">
          <ac:chgData name="Guest User" userId="S::urn:spo:anon#9b92d8161c025174aca9d90bd3dff83e27ffb0474a9d0c38b83de0a841f45c7f::" providerId="AD" clId="Web-{1F653681-7CDC-651B-CB91-2FF6B70F4C48}" dt="2020-08-22T23:22:45.604" v="0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49.134" v="67" actId="1076"/>
          <ac:picMkLst>
            <pc:docMk/>
            <pc:sldMk cId="972430413" sldId="273"/>
            <ac:picMk id="6" creationId="{9FBCFB06-59AD-43BF-956D-CFAD40329257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58.665" v="70" actId="1076"/>
          <ac:picMkLst>
            <pc:docMk/>
            <pc:sldMk cId="972430413" sldId="273"/>
            <ac:picMk id="10" creationId="{993E30B1-131D-4E2D-82F5-BF9027FEA8C6}"/>
          </ac:picMkLst>
        </pc:picChg>
      </pc:sldChg>
    </pc:docChg>
  </pc:docChgLst>
  <pc:docChgLst>
    <pc:chgData name="Yih Foo" userId="91e36630-1418-4572-bce4-8ee2176511de" providerId="ADAL" clId="{B754A6A8-2577-451B-BB0A-C4B0E5CE4464}"/>
    <pc:docChg chg="custSel modSld sldOrd">
      <pc:chgData name="Yih Foo" userId="91e36630-1418-4572-bce4-8ee2176511de" providerId="ADAL" clId="{B754A6A8-2577-451B-BB0A-C4B0E5CE4464}" dt="2020-08-23T02:02:13.945" v="317" actId="20577"/>
      <pc:docMkLst>
        <pc:docMk/>
      </pc:docMkLst>
      <pc:sldChg chg="addSp modSp">
        <pc:chgData name="Yih Foo" userId="91e36630-1418-4572-bce4-8ee2176511de" providerId="ADAL" clId="{B754A6A8-2577-451B-BB0A-C4B0E5CE4464}" dt="2020-08-18T14:27:54.184" v="13" actId="207"/>
        <pc:sldMkLst>
          <pc:docMk/>
          <pc:sldMk cId="1026074650" sldId="256"/>
        </pc:sldMkLst>
        <pc:spChg chg="add mod">
          <ac:chgData name="Yih Foo" userId="91e36630-1418-4572-bce4-8ee2176511de" providerId="ADAL" clId="{B754A6A8-2577-451B-BB0A-C4B0E5CE4464}" dt="2020-08-18T14:24:17.102" v="8" actId="11529"/>
          <ac:spMkLst>
            <pc:docMk/>
            <pc:sldMk cId="1026074650" sldId="256"/>
            <ac:spMk id="4" creationId="{E514AFFA-EB75-4C17-B23E-677324641398}"/>
          </ac:spMkLst>
        </pc:spChg>
        <pc:spChg chg="add mod">
          <ac:chgData name="Yih Foo" userId="91e36630-1418-4572-bce4-8ee2176511de" providerId="ADAL" clId="{B754A6A8-2577-451B-BB0A-C4B0E5CE4464}" dt="2020-08-18T14:25:17.462" v="9" actId="11529"/>
          <ac:spMkLst>
            <pc:docMk/>
            <pc:sldMk cId="1026074650" sldId="256"/>
            <ac:spMk id="5" creationId="{FDFA7D7A-95C5-451B-B9D7-E64A7090C961}"/>
          </ac:spMkLst>
        </pc:spChg>
        <pc:spChg chg="add mod">
          <ac:chgData name="Yih Foo" userId="91e36630-1418-4572-bce4-8ee2176511de" providerId="ADAL" clId="{B754A6A8-2577-451B-BB0A-C4B0E5CE4464}" dt="2020-08-18T14:27:54.184" v="13" actId="207"/>
          <ac:spMkLst>
            <pc:docMk/>
            <pc:sldMk cId="1026074650" sldId="256"/>
            <ac:spMk id="6" creationId="{471889AF-4A76-4F20-A26D-27F2E54647DD}"/>
          </ac:spMkLst>
        </pc:spChg>
        <pc:spChg chg="add mod">
          <ac:chgData name="Yih Foo" userId="91e36630-1418-4572-bce4-8ee2176511de" providerId="ADAL" clId="{B754A6A8-2577-451B-BB0A-C4B0E5CE4464}" dt="2020-08-18T14:25:56.022" v="11" actId="11529"/>
          <ac:spMkLst>
            <pc:docMk/>
            <pc:sldMk cId="1026074650" sldId="256"/>
            <ac:spMk id="7" creationId="{04011E7E-F17B-482F-AF7E-952EFEF36A13}"/>
          </ac:spMkLst>
        </pc:spChg>
      </pc:sldChg>
      <pc:sldChg chg="modNotesTx">
        <pc:chgData name="Yih Foo" userId="91e36630-1418-4572-bce4-8ee2176511de" providerId="ADAL" clId="{B754A6A8-2577-451B-BB0A-C4B0E5CE4464}" dt="2020-08-19T11:46:42.803" v="33" actId="20577"/>
        <pc:sldMkLst>
          <pc:docMk/>
          <pc:sldMk cId="3468010245" sldId="259"/>
        </pc:sldMkLst>
      </pc:sldChg>
      <pc:sldChg chg="addSp delSp modSp">
        <pc:chgData name="Yih Foo" userId="91e36630-1418-4572-bce4-8ee2176511de" providerId="ADAL" clId="{B754A6A8-2577-451B-BB0A-C4B0E5CE4464}" dt="2020-08-18T14:46:35.206" v="25"/>
        <pc:sldMkLst>
          <pc:docMk/>
          <pc:sldMk cId="1081458049" sldId="260"/>
        </pc:sldMkLst>
        <pc:spChg chg="mod">
          <ac:chgData name="Yih Foo" userId="91e36630-1418-4572-bce4-8ee2176511de" providerId="ADAL" clId="{B754A6A8-2577-451B-BB0A-C4B0E5CE4464}" dt="2020-08-18T14:46:17.969" v="20"/>
          <ac:spMkLst>
            <pc:docMk/>
            <pc:sldMk cId="1081458049" sldId="260"/>
            <ac:spMk id="3" creationId="{10418B4E-BD9A-4C43-A8F2-5EB5CB147FA3}"/>
          </ac:spMkLst>
        </pc:spChg>
        <pc:picChg chg="add del mod">
          <ac:chgData name="Yih Foo" userId="91e36630-1418-4572-bce4-8ee2176511de" providerId="ADAL" clId="{B754A6A8-2577-451B-BB0A-C4B0E5CE4464}" dt="2020-08-18T14:46:26.534" v="21"/>
          <ac:picMkLst>
            <pc:docMk/>
            <pc:sldMk cId="1081458049" sldId="260"/>
            <ac:picMk id="5" creationId="{CF3D2EFB-DAFC-4D84-B02D-947661EC7A5F}"/>
          </ac:picMkLst>
        </pc:picChg>
        <pc:picChg chg="add">
          <ac:chgData name="Yih Foo" userId="91e36630-1418-4572-bce4-8ee2176511de" providerId="ADAL" clId="{B754A6A8-2577-451B-BB0A-C4B0E5CE4464}" dt="2020-08-18T14:46:30.684" v="22"/>
          <ac:picMkLst>
            <pc:docMk/>
            <pc:sldMk cId="1081458049" sldId="260"/>
            <ac:picMk id="6" creationId="{ACB2B232-4FEF-4675-BBE4-ADA234026218}"/>
          </ac:picMkLst>
        </pc:picChg>
        <pc:picChg chg="add del">
          <ac:chgData name="Yih Foo" userId="91e36630-1418-4572-bce4-8ee2176511de" providerId="ADAL" clId="{B754A6A8-2577-451B-BB0A-C4B0E5CE4464}" dt="2020-08-18T14:46:31.761" v="24"/>
          <ac:picMkLst>
            <pc:docMk/>
            <pc:sldMk cId="1081458049" sldId="260"/>
            <ac:picMk id="7" creationId="{32BBFB1D-D405-4624-8AB5-C9354828B949}"/>
          </ac:picMkLst>
        </pc:picChg>
        <pc:picChg chg="add">
          <ac:chgData name="Yih Foo" userId="91e36630-1418-4572-bce4-8ee2176511de" providerId="ADAL" clId="{B754A6A8-2577-451B-BB0A-C4B0E5CE4464}" dt="2020-08-18T14:46:35.206" v="25"/>
          <ac:picMkLst>
            <pc:docMk/>
            <pc:sldMk cId="1081458049" sldId="260"/>
            <ac:picMk id="9" creationId="{3BC79911-1F02-492B-9A3B-B128B06C1C83}"/>
          </ac:picMkLst>
        </pc:picChg>
      </pc:sldChg>
      <pc:sldChg chg="addSp modSp">
        <pc:chgData name="Yih Foo" userId="91e36630-1418-4572-bce4-8ee2176511de" providerId="ADAL" clId="{B754A6A8-2577-451B-BB0A-C4B0E5CE4464}" dt="2020-08-18T14:47:52.425" v="27"/>
        <pc:sldMkLst>
          <pc:docMk/>
          <pc:sldMk cId="2007721106" sldId="261"/>
        </pc:sldMkLst>
        <pc:spChg chg="mod">
          <ac:chgData name="Yih Foo" userId="91e36630-1418-4572-bce4-8ee2176511de" providerId="ADAL" clId="{B754A6A8-2577-451B-BB0A-C4B0E5CE4464}" dt="2020-08-18T14:47:52.425" v="27"/>
          <ac:spMkLst>
            <pc:docMk/>
            <pc:sldMk cId="2007721106" sldId="261"/>
            <ac:spMk id="3" creationId="{10418B4E-BD9A-4C43-A8F2-5EB5CB147FA3}"/>
          </ac:spMkLst>
        </pc:spChg>
        <pc:picChg chg="add mod">
          <ac:chgData name="Yih Foo" userId="91e36630-1418-4572-bce4-8ee2176511de" providerId="ADAL" clId="{B754A6A8-2577-451B-BB0A-C4B0E5CE4464}" dt="2020-08-18T14:44:32.517" v="14" actId="931"/>
          <ac:picMkLst>
            <pc:docMk/>
            <pc:sldMk cId="2007721106" sldId="261"/>
            <ac:picMk id="5" creationId="{6F83C618-8AC3-48FF-8E3D-AB1FD0B4E3BF}"/>
          </ac:picMkLst>
        </pc:picChg>
        <pc:picChg chg="add mod">
          <ac:chgData name="Yih Foo" userId="91e36630-1418-4572-bce4-8ee2176511de" providerId="ADAL" clId="{B754A6A8-2577-451B-BB0A-C4B0E5CE4464}" dt="2020-08-18T14:44:52.707" v="15" actId="931"/>
          <ac:picMkLst>
            <pc:docMk/>
            <pc:sldMk cId="2007721106" sldId="261"/>
            <ac:picMk id="7" creationId="{B377463C-D687-4777-9039-985AF28D6C1B}"/>
          </ac:picMkLst>
        </pc:picChg>
        <pc:picChg chg="add mod">
          <ac:chgData name="Yih Foo" userId="91e36630-1418-4572-bce4-8ee2176511de" providerId="ADAL" clId="{B754A6A8-2577-451B-BB0A-C4B0E5CE4464}" dt="2020-08-18T14:45:12.220" v="16" actId="931"/>
          <ac:picMkLst>
            <pc:docMk/>
            <pc:sldMk cId="2007721106" sldId="261"/>
            <ac:picMk id="9" creationId="{CF4EDC02-746E-4798-A1D8-A3000298CE84}"/>
          </ac:picMkLst>
        </pc:picChg>
      </pc:sldChg>
      <pc:sldChg chg="addSp modSp">
        <pc:chgData name="Yih Foo" userId="91e36630-1418-4572-bce4-8ee2176511de" providerId="ADAL" clId="{B754A6A8-2577-451B-BB0A-C4B0E5CE4464}" dt="2020-08-18T14:49:23.402" v="29" actId="14100"/>
        <pc:sldMkLst>
          <pc:docMk/>
          <pc:sldMk cId="4232858286" sldId="262"/>
        </pc:sldMkLst>
        <pc:graphicFrameChg chg="add mod">
          <ac:chgData name="Yih Foo" userId="91e36630-1418-4572-bce4-8ee2176511de" providerId="ADAL" clId="{B754A6A8-2577-451B-BB0A-C4B0E5CE4464}" dt="2020-08-18T14:49:23.402" v="29" actId="14100"/>
          <ac:graphicFrameMkLst>
            <pc:docMk/>
            <pc:sldMk cId="4232858286" sldId="262"/>
            <ac:graphicFrameMk id="4" creationId="{A4ADC94E-D562-4201-B605-9EAD3B2FEDA4}"/>
          </ac:graphicFrameMkLst>
        </pc:graphicFrameChg>
      </pc:sldChg>
      <pc:sldChg chg="addSp modSp">
        <pc:chgData name="Yih Foo" userId="91e36630-1418-4572-bce4-8ee2176511de" providerId="ADAL" clId="{B754A6A8-2577-451B-BB0A-C4B0E5CE4464}" dt="2020-08-18T14:16:48.612" v="1"/>
        <pc:sldMkLst>
          <pc:docMk/>
          <pc:sldMk cId="1349543370" sldId="265"/>
        </pc:sldMkLst>
        <pc:picChg chg="add mod">
          <ac:chgData name="Yih Foo" userId="91e36630-1418-4572-bce4-8ee2176511de" providerId="ADAL" clId="{B754A6A8-2577-451B-BB0A-C4B0E5CE4464}" dt="2020-08-18T14:16:34.387" v="0"/>
          <ac:picMkLst>
            <pc:docMk/>
            <pc:sldMk cId="1349543370" sldId="265"/>
            <ac:picMk id="3" creationId="{D04C1D4F-CAD5-4AF0-9C7A-B03B047E7AEC}"/>
          </ac:picMkLst>
        </pc:picChg>
        <pc:picChg chg="add mod">
          <ac:chgData name="Yih Foo" userId="91e36630-1418-4572-bce4-8ee2176511de" providerId="ADAL" clId="{B754A6A8-2577-451B-BB0A-C4B0E5CE4464}" dt="2020-08-18T14:16:48.612" v="1"/>
          <ac:picMkLst>
            <pc:docMk/>
            <pc:sldMk cId="1349543370" sldId="265"/>
            <ac:picMk id="5" creationId="{EDE74C04-7ECF-4BED-AA38-77163FC46FBB}"/>
          </ac:picMkLst>
        </pc:picChg>
      </pc:sldChg>
      <pc:sldChg chg="addSp delSp modSp">
        <pc:chgData name="Yih Foo" userId="91e36630-1418-4572-bce4-8ee2176511de" providerId="ADAL" clId="{B754A6A8-2577-451B-BB0A-C4B0E5CE4464}" dt="2020-08-18T14:20:08.440" v="7"/>
        <pc:sldMkLst>
          <pc:docMk/>
          <pc:sldMk cId="3864736260" sldId="267"/>
        </pc:sldMkLst>
        <pc:picChg chg="add mod">
          <ac:chgData name="Yih Foo" userId="91e36630-1418-4572-bce4-8ee2176511de" providerId="ADAL" clId="{B754A6A8-2577-451B-BB0A-C4B0E5CE4464}" dt="2020-08-18T14:18:20.238" v="2"/>
          <ac:picMkLst>
            <pc:docMk/>
            <pc:sldMk cId="3864736260" sldId="267"/>
            <ac:picMk id="3" creationId="{D11BA978-A6DB-433B-A9B5-1D13E639FA6F}"/>
          </ac:picMkLst>
        </pc:picChg>
        <pc:picChg chg="add mod">
          <ac:chgData name="Yih Foo" userId="91e36630-1418-4572-bce4-8ee2176511de" providerId="ADAL" clId="{B754A6A8-2577-451B-BB0A-C4B0E5CE4464}" dt="2020-08-18T14:19:28.602" v="3"/>
          <ac:picMkLst>
            <pc:docMk/>
            <pc:sldMk cId="3864736260" sldId="267"/>
            <ac:picMk id="5" creationId="{6B819075-D676-480F-B928-41F11D674EDE}"/>
          </ac:picMkLst>
        </pc:picChg>
        <pc:picChg chg="add mod">
          <ac:chgData name="Yih Foo" userId="91e36630-1418-4572-bce4-8ee2176511de" providerId="ADAL" clId="{B754A6A8-2577-451B-BB0A-C4B0E5CE4464}" dt="2020-08-18T14:19:42.085" v="4"/>
          <ac:picMkLst>
            <pc:docMk/>
            <pc:sldMk cId="3864736260" sldId="267"/>
            <ac:picMk id="7" creationId="{BB38A321-6B4F-495E-9B25-94A699BC07CE}"/>
          </ac:picMkLst>
        </pc:picChg>
        <pc:picChg chg="add del mod">
          <ac:chgData name="Yih Foo" userId="91e36630-1418-4572-bce4-8ee2176511de" providerId="ADAL" clId="{B754A6A8-2577-451B-BB0A-C4B0E5CE4464}" dt="2020-08-18T14:19:58.206" v="6"/>
          <ac:picMkLst>
            <pc:docMk/>
            <pc:sldMk cId="3864736260" sldId="267"/>
            <ac:picMk id="10" creationId="{0BF95120-9262-4448-AE75-0D0E121AA9D6}"/>
          </ac:picMkLst>
        </pc:picChg>
        <pc:picChg chg="add mod">
          <ac:chgData name="Yih Foo" userId="91e36630-1418-4572-bce4-8ee2176511de" providerId="ADAL" clId="{B754A6A8-2577-451B-BB0A-C4B0E5CE4464}" dt="2020-08-18T14:20:08.440" v="7"/>
          <ac:picMkLst>
            <pc:docMk/>
            <pc:sldMk cId="3864736260" sldId="267"/>
            <ac:picMk id="12" creationId="{187D1C30-0266-4679-B5CF-6144E42450F7}"/>
          </ac:picMkLst>
        </pc:picChg>
      </pc:sldChg>
      <pc:sldChg chg="modSp">
        <pc:chgData name="Yih Foo" userId="91e36630-1418-4572-bce4-8ee2176511de" providerId="ADAL" clId="{B754A6A8-2577-451B-BB0A-C4B0E5CE4464}" dt="2020-08-19T11:48:56.894" v="179" actId="20577"/>
        <pc:sldMkLst>
          <pc:docMk/>
          <pc:sldMk cId="1574181412" sldId="268"/>
        </pc:sldMkLst>
        <pc:spChg chg="mod">
          <ac:chgData name="Yih Foo" userId="91e36630-1418-4572-bce4-8ee2176511de" providerId="ADAL" clId="{B754A6A8-2577-451B-BB0A-C4B0E5CE4464}" dt="2020-08-19T11:48:56.894" v="179" actId="20577"/>
          <ac:spMkLst>
            <pc:docMk/>
            <pc:sldMk cId="1574181412" sldId="268"/>
            <ac:spMk id="3" creationId="{10418B4E-BD9A-4C43-A8F2-5EB5CB147FA3}"/>
          </ac:spMkLst>
        </pc:spChg>
      </pc:sldChg>
      <pc:sldChg chg="addSp modSp ord modAnim modNotesTx">
        <pc:chgData name="Yih Foo" userId="91e36630-1418-4572-bce4-8ee2176511de" providerId="ADAL" clId="{B754A6A8-2577-451B-BB0A-C4B0E5CE4464}" dt="2020-08-23T02:02:13.945" v="317" actId="20577"/>
        <pc:sldMkLst>
          <pc:docMk/>
          <pc:sldMk cId="1519906698" sldId="269"/>
        </pc:sldMkLst>
        <pc:picChg chg="add mod">
          <ac:chgData name="Yih Foo" userId="91e36630-1418-4572-bce4-8ee2176511de" providerId="ADAL" clId="{B754A6A8-2577-451B-BB0A-C4B0E5CE4464}" dt="2020-08-18T14:57:40.675" v="30"/>
          <ac:picMkLst>
            <pc:docMk/>
            <pc:sldMk cId="1519906698" sldId="269"/>
            <ac:picMk id="4" creationId="{FF1EA560-53FE-4257-BD1E-3EE2282D7099}"/>
          </ac:picMkLst>
        </pc:picChg>
        <pc:picChg chg="add mod">
          <ac:chgData name="Yih Foo" userId="91e36630-1418-4572-bce4-8ee2176511de" providerId="ADAL" clId="{B754A6A8-2577-451B-BB0A-C4B0E5CE4464}" dt="2020-08-18T15:00:00.933" v="31"/>
          <ac:picMkLst>
            <pc:docMk/>
            <pc:sldMk cId="1519906698" sldId="269"/>
            <ac:picMk id="5" creationId="{B70823BA-B2BD-483E-BE46-FE6422727745}"/>
          </ac:picMkLst>
        </pc:picChg>
        <pc:picChg chg="add mod">
          <ac:chgData name="Yih Foo" userId="91e36630-1418-4572-bce4-8ee2176511de" providerId="ADAL" clId="{B754A6A8-2577-451B-BB0A-C4B0E5CE4464}" dt="2020-08-18T15:01:01.793" v="32"/>
          <ac:picMkLst>
            <pc:docMk/>
            <pc:sldMk cId="1519906698" sldId="269"/>
            <ac:picMk id="6" creationId="{3A781D6C-50AF-4EE5-8291-E4D0450B2953}"/>
          </ac:picMkLst>
        </pc:picChg>
      </pc:sldChg>
      <pc:sldChg chg="modSp">
        <pc:chgData name="Yih Foo" userId="91e36630-1418-4572-bce4-8ee2176511de" providerId="ADAL" clId="{B754A6A8-2577-451B-BB0A-C4B0E5CE4464}" dt="2020-08-19T11:52:59.235" v="280" actId="1076"/>
        <pc:sldMkLst>
          <pc:docMk/>
          <pc:sldMk cId="972430413" sldId="273"/>
        </pc:sldMkLst>
        <pc:spChg chg="mod">
          <ac:chgData name="Yih Foo" userId="91e36630-1418-4572-bce4-8ee2176511de" providerId="ADAL" clId="{B754A6A8-2577-451B-BB0A-C4B0E5CE4464}" dt="2020-08-19T11:52:35.286" v="278" actId="27636"/>
          <ac:spMkLst>
            <pc:docMk/>
            <pc:sldMk cId="972430413" sldId="273"/>
            <ac:spMk id="3" creationId="{10418B4E-BD9A-4C43-A8F2-5EB5CB147FA3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7" creationId="{52752C15-C87D-4237-BEBF-C9D5A2824D99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14" creationId="{D2D09680-AAE3-4172-BAFC-7BB4FFC43556}"/>
          </ac:spMkLst>
        </pc:sp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4" creationId="{1864A133-2C1E-4E9A-84E3-3DC2F391115F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5" creationId="{873DB570-4D5A-461D-9CD8-2B10B98AC4BC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8" creationId="{DB2F8887-AFA1-476E-98EA-DFF2B9211307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9" creationId="{AD37AC20-C813-490F-BAD1-5779860BB746}"/>
          </ac:picMkLst>
        </pc:picChg>
      </pc:sldChg>
    </pc:docChg>
  </pc:docChgLst>
  <pc:docChgLst>
    <pc:chgData name="Guest User" userId="S::urn:spo:anon#9b92d8161c025174aca9d90bd3dff83e27ffb0474a9d0c38b83de0a841f45c7f::" providerId="AD" clId="Web-{B8B60A37-00D7-47B5-8D06-3D0B8268BDB2}"/>
    <pc:docChg chg="addSld delSld modSld sldOrd">
      <pc:chgData name="Guest User" userId="S::urn:spo:anon#9b92d8161c025174aca9d90bd3dff83e27ffb0474a9d0c38b83de0a841f45c7f::" providerId="AD" clId="Web-{B8B60A37-00D7-47B5-8D06-3D0B8268BDB2}" dt="2020-08-19T08:25:58.580" v="1812" actId="20577"/>
      <pc:docMkLst>
        <pc:docMk/>
      </pc:docMkLst>
      <pc:sldChg chg="ord">
        <pc:chgData name="Guest User" userId="S::urn:spo:anon#9b92d8161c025174aca9d90bd3dff83e27ffb0474a9d0c38b83de0a841f45c7f::" providerId="AD" clId="Web-{B8B60A37-00D7-47B5-8D06-3D0B8268BDB2}" dt="2020-08-19T08:03:49.422" v="1"/>
        <pc:sldMkLst>
          <pc:docMk/>
          <pc:sldMk cId="1519906698" sldId="269"/>
        </pc:sldMkLst>
      </pc:sldChg>
      <pc:sldChg chg="addSp delSp modSp add replId delAnim">
        <pc:chgData name="Guest User" userId="S::urn:spo:anon#9b92d8161c025174aca9d90bd3dff83e27ffb0474a9d0c38b83de0a841f45c7f::" providerId="AD" clId="Web-{B8B60A37-00D7-47B5-8D06-3D0B8268BDB2}" dt="2020-08-19T08:25:53.892" v="1810" actId="20577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B8B60A37-00D7-47B5-8D06-3D0B8268BDB2}" dt="2020-08-19T08:05:48.534" v="149" actId="1076"/>
          <ac:spMkLst>
            <pc:docMk/>
            <pc:sldMk cId="972430413" sldId="273"/>
            <ac:spMk id="2" creationId="{05A2F73A-F584-4090-8BD9-1552FD95942F}"/>
          </ac:spMkLst>
        </pc:spChg>
        <pc:spChg chg="mod">
          <ac:chgData name="Guest User" userId="S::urn:spo:anon#9b92d8161c025174aca9d90bd3dff83e27ffb0474a9d0c38b83de0a841f45c7f::" providerId="AD" clId="Web-{B8B60A37-00D7-47B5-8D06-3D0B8268BDB2}" dt="2020-08-19T08:25:53.892" v="1810" actId="20577"/>
          <ac:spMkLst>
            <pc:docMk/>
            <pc:sldMk cId="972430413" sldId="273"/>
            <ac:spMk id="3" creationId="{10418B4E-BD9A-4C43-A8F2-5EB5CB147FA3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34.314" v="1756" actId="20577"/>
          <ac:spMkLst>
            <pc:docMk/>
            <pc:sldMk cId="972430413" sldId="273"/>
            <ac:spMk id="7" creationId="{52752C15-C87D-4237-BEBF-C9D5A2824D99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11.641" v="1748" actId="20577"/>
          <ac:spMkLst>
            <pc:docMk/>
            <pc:sldMk cId="972430413" sldId="273"/>
            <ac:spMk id="14" creationId="{D2D09680-AAE3-4172-BAFC-7BB4FFC43556}"/>
          </ac:spMkLst>
        </pc:spChg>
        <pc:picChg chg="add mod">
          <ac:chgData name="Guest User" userId="S::urn:spo:anon#9b92d8161c025174aca9d90bd3dff83e27ffb0474a9d0c38b83de0a841f45c7f::" providerId="AD" clId="Web-{B8B60A37-00D7-47B5-8D06-3D0B8268BDB2}" dt="2020-08-19T08:20:54.135" v="1592" actId="1076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1:40.917" v="1604" actId="1076"/>
          <ac:picMkLst>
            <pc:docMk/>
            <pc:sldMk cId="972430413" sldId="273"/>
            <ac:picMk id="5" creationId="{873DB570-4D5A-461D-9CD8-2B10B98AC4BC}"/>
          </ac:picMkLst>
        </pc:picChg>
        <pc:picChg chg="del">
          <ac:chgData name="Guest User" userId="S::urn:spo:anon#9b92d8161c025174aca9d90bd3dff83e27ffb0474a9d0c38b83de0a841f45c7f::" providerId="AD" clId="Web-{B8B60A37-00D7-47B5-8D06-3D0B8268BDB2}" dt="2020-08-19T08:04:08.876" v="6"/>
          <ac:picMkLst>
            <pc:docMk/>
            <pc:sldMk cId="972430413" sldId="273"/>
            <ac:picMk id="6" creationId="{3A781D6C-50AF-4EE5-8291-E4D0450B2953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12.498" v="1656" actId="14100"/>
          <ac:picMkLst>
            <pc:docMk/>
            <pc:sldMk cId="972430413" sldId="273"/>
            <ac:picMk id="8" creationId="{DB2F8887-AFA1-476E-98EA-DFF2B9211307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46.639" v="1664" actId="14100"/>
          <ac:picMkLst>
            <pc:docMk/>
            <pc:sldMk cId="972430413" sldId="273"/>
            <ac:picMk id="9" creationId="{AD37AC20-C813-490F-BAD1-5779860BB746}"/>
          </ac:picMkLst>
        </pc:picChg>
      </pc:sldChg>
      <pc:sldChg chg="new del">
        <pc:chgData name="Guest User" userId="S::urn:spo:anon#9b92d8161c025174aca9d90bd3dff83e27ffb0474a9d0c38b83de0a841f45c7f::" providerId="AD" clId="Web-{B8B60A37-00D7-47B5-8D06-3D0B8268BDB2}" dt="2020-08-19T08:04:00.376" v="4"/>
        <pc:sldMkLst>
          <pc:docMk/>
          <pc:sldMk cId="2243962809" sldId="273"/>
        </pc:sldMkLst>
      </pc:sldChg>
      <pc:sldChg chg="new del">
        <pc:chgData name="Guest User" userId="S::urn:spo:anon#9b92d8161c025174aca9d90bd3dff83e27ffb0474a9d0c38b83de0a841f45c7f::" providerId="AD" clId="Web-{B8B60A37-00D7-47B5-8D06-3D0B8268BDB2}" dt="2020-08-19T08:03:53.469" v="2"/>
        <pc:sldMkLst>
          <pc:docMk/>
          <pc:sldMk cId="2402169404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CC02F-10D5-4877-87F8-D1616BEB4540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B2A1-004B-41EB-BFEE-0EAC555FD8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98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min mark: Guy stops at bakery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24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Varying sizes: Model flexible with input size</a:t>
            </a:r>
          </a:p>
          <a:p>
            <a:endParaRPr lang="en-GB" dirty="0"/>
          </a:p>
          <a:p>
            <a:r>
              <a:rPr lang="en-GB" dirty="0"/>
              <a:t>Shape:  Depth affected by number of bounding boxes (rectangles) and output classes</a:t>
            </a:r>
          </a:p>
          <a:p>
            <a:endParaRPr lang="en-GB" dirty="0"/>
          </a:p>
          <a:p>
            <a:r>
              <a:rPr lang="en-GB" dirty="0"/>
              <a:t>Epoch + batch size: Affects final accuracy</a:t>
            </a:r>
          </a:p>
          <a:p>
            <a:endParaRPr lang="en-GB" dirty="0"/>
          </a:p>
          <a:p>
            <a:r>
              <a:rPr lang="en-GB" dirty="0"/>
              <a:t>Threshold: Acceptable model confidence. Low does not mean useless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428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Odd location: Boxes can be off centre of person’s face</a:t>
            </a:r>
          </a:p>
          <a:p>
            <a:endParaRPr lang="en-GB" dirty="0"/>
          </a:p>
          <a:p>
            <a:r>
              <a:rPr lang="en-GB" dirty="0"/>
              <a:t>Limited distance and angle: Detection in video footage limited to 2 metres max. Angle: Almost entirely in front</a:t>
            </a:r>
          </a:p>
          <a:p>
            <a:endParaRPr lang="en-GB" dirty="0"/>
          </a:p>
          <a:p>
            <a:r>
              <a:rPr lang="en-GB" dirty="0"/>
              <a:t>Non-mask detection: Example image</a:t>
            </a:r>
          </a:p>
          <a:p>
            <a:endParaRPr lang="en-GB" dirty="0"/>
          </a:p>
          <a:p>
            <a:r>
              <a:rPr lang="en-GB" dirty="0"/>
              <a:t>wrong classification: Noise gets in the way. Happens even with good performance in testing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8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r>
              <a:rPr lang="en-GB" dirty="0"/>
              <a:t>Issues: No detect, detect wrong,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8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data: More is always better. Allow model to learn more relevant features, possible variations</a:t>
            </a:r>
          </a:p>
          <a:p>
            <a:endParaRPr lang="en-GB" dirty="0"/>
          </a:p>
          <a:p>
            <a:r>
              <a:rPr lang="en-GB" dirty="0"/>
              <a:t>Large diversity: Ensures correct detection. Avoid discrimination on race, skin colour,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3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 is highly infections: Sneeze, cough transmits</a:t>
            </a:r>
          </a:p>
          <a:p>
            <a:r>
              <a:rPr lang="en-GB" dirty="0"/>
              <a:t>Covering reduces risk of transmission significantly (by &gt;50%)</a:t>
            </a:r>
          </a:p>
          <a:p>
            <a:r>
              <a:rPr lang="en-GB" dirty="0"/>
              <a:t>Our idea: Aid enforcement with technology to measure if people follow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3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 problem: Mark is lightly coloured, blends with skin (dark = dark skin , light = light skin)</a:t>
            </a:r>
          </a:p>
          <a:p>
            <a:r>
              <a:rPr lang="en-GB" dirty="0"/>
              <a:t>For us: Object that obscures </a:t>
            </a:r>
            <a:r>
              <a:rPr lang="en-GB" dirty="0" err="1"/>
              <a:t>nose+mouth</a:t>
            </a:r>
            <a:r>
              <a:rPr lang="en-GB" dirty="0"/>
              <a:t>, but leaves eyes visible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79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 noise: Lights, background objects, person itself (accessories, outfits)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relies on finding pixels that resemble target feature</a:t>
            </a:r>
          </a:p>
          <a:p>
            <a:r>
              <a:rPr lang="en-GB" dirty="0"/>
              <a:t>Anything that obscures features will mess with identification</a:t>
            </a:r>
          </a:p>
          <a:p>
            <a:r>
              <a:rPr lang="en-GB" dirty="0"/>
              <a:t>Ex: Training on lighter coloured masks, training in brightly-lit and high res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64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Variety: Account for many different appearances</a:t>
            </a:r>
          </a:p>
          <a:p>
            <a:endParaRPr lang="en-GB" dirty="0"/>
          </a:p>
          <a:p>
            <a:r>
              <a:rPr lang="en-GB" dirty="0"/>
              <a:t>Test: To check performance, fine-tune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15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Bulk of data from past Kaggle challenges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Prior competitions held (by ISIC) provides ready-made databases. But data highly skewed towards moles: &gt;60%</a:t>
            </a:r>
          </a:p>
          <a:p>
            <a:endParaRPr lang="en-GB" dirty="0"/>
          </a:p>
          <a:p>
            <a:r>
              <a:rPr lang="en-GB" dirty="0"/>
              <a:t>Dataset is skewed towards nevus-es (moles). Needed to scrape additional data from Google Images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Solution? </a:t>
            </a:r>
            <a:r>
              <a:rPr lang="en-GB" dirty="0" err="1"/>
              <a:t>Undersample</a:t>
            </a:r>
            <a:r>
              <a:rPr lang="en-GB" dirty="0"/>
              <a:t> nevus, oversample melanomas and old age moles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Made up for missing data for melanomas and old-age moles using Google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By the end, had 600 images for each of these output classes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4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82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Sizes: Need to be uniform in at least 1-dimension for model to train</a:t>
            </a:r>
          </a:p>
          <a:p>
            <a:endParaRPr lang="en-GB" dirty="0"/>
          </a:p>
          <a:p>
            <a:r>
              <a:rPr lang="en-GB" dirty="0"/>
              <a:t>Labelling: Any unnecessary features makes model sensitive to noise later</a:t>
            </a:r>
          </a:p>
          <a:p>
            <a:r>
              <a:rPr lang="en-GB" dirty="0"/>
              <a:t>Labelling process = Drawing box tightly around feature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08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9ED-E94E-4C56-8C2D-E38BEC288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A2EF-9EBA-45E1-9278-837B26FD1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3471-8514-4679-B22E-D2670825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9B00C-A64D-4132-95B2-AA17CB98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7CB60-EF00-4038-9498-1CEA92DD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3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70C3-8BAD-4BE7-841A-1414B53F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8A3DC-7752-4594-81FF-2EEC95BD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F8F12-69B3-4758-800E-22E35DA6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B37B5-7058-4CC1-84CB-B6F9E671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9820-95CA-45D8-8C81-0A1672EB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7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59E2C-1CE2-4C29-95C0-5E92513B3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F070-58A1-4006-B4D5-CDB11314B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F030-7892-41CA-A887-9844707F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596A-50BD-4BE5-A2EE-A489F809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DC1F-B2A9-4889-8BD5-0DC09F32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0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65AE-3AD8-41B4-B0D3-BA7D3ECB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5BB7-96A0-4339-856D-37DC0290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0154-6877-4037-9580-67099AF3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E48F-597E-43F8-A374-C205579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6E091-D197-4513-BB77-ABE19A49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07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3C47-EB19-4826-93C0-3BEF07B3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AC7CE-4A81-4D46-8208-F36D86E59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8EC8-E8C3-4DD7-A9DB-6099BF9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BB73-10AA-4D15-BD21-4E17A0F5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691B1-5EC9-4661-8414-827B56A8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79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C6F1-7DB6-4265-A9CA-5478131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9893-4F83-47C5-8297-94F44620F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3B5EC-90A1-4095-A664-D957440F5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A4039-CFF0-41AE-90C6-7FA961B0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FF16-59B1-4958-B306-FB164857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0C1FC-69BC-47C2-96D8-13A1590A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9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90C0-7F75-4BE4-8757-7FE90F5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BFE43-20AB-44CA-A90F-4B1016088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E6EAA-1BE8-4B1D-BA48-439792E97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54CF8-CD2F-4BE2-BFC1-67527CBB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5CAA8-6CDF-4DBA-94BE-45B0E6E56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132FF-83A5-442C-8B30-4859A92D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761E5-C793-47B2-91D0-7CD7E000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62BC7-EAC7-47DF-875B-0E738731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30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ABD2-4FEE-42FD-8479-BBB771B0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1DF7E-5E9A-4786-8006-119A80FC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DD09-302B-4C0D-833A-7307E756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8B123-C47C-4604-B254-EE5A073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88BC1-BABE-4DE2-905D-3597F322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C5438-ECF5-460E-83A7-D0D9E7E9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5FCA-36CE-4F35-84F7-9DA8352A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2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B7BC-AE96-486C-93E1-41614A5D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8319-A2CE-44C0-BEAF-420F3101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27650-578B-4BF8-B316-2C343B101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11D6-63E0-42F3-B501-0A44868B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18942-6F26-46DB-8FD4-E1F67B0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25618-7BC5-410B-B2FA-DD1B1DB7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45C7-F953-4407-BF21-FF70E8DB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60A78-85CA-4212-8E72-44CC87B4D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BF96B-0102-4BE5-AF40-7366FFADC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3AA82-3D7B-4C88-9404-B577039A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F2286-AE82-4AF8-B40C-A4C73F6E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220FF-AD04-4E0F-B577-A34F138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33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6FBE1-9908-489E-91A5-273796F1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61F16-0CBD-4DBA-98B6-A38FF6002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11F6B-454E-4233-9725-2C3BEB9CE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C0F29-66FF-474D-A768-CAC835F7E66C}" type="datetimeFigureOut">
              <a:rPr lang="en-GB" smtClean="0"/>
              <a:t>12/09/2020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D889-8B04-42F8-B8BD-C457CF15C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DAF-3C91-4091-9017-C48B8E2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71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ndrewmvd/face-mask-detection/metada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DAD71-E430-446B-8790-4818B13B4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/>
          </a:bodyPr>
          <a:lstStyle/>
          <a:p>
            <a:pPr algn="l"/>
            <a:r>
              <a:rPr lang="en-GB" sz="7200" dirty="0"/>
              <a:t>Face Mask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D1F9F-E563-49BB-97F8-8680F39E7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anchor="t">
            <a:normAutofit/>
          </a:bodyPr>
          <a:lstStyle/>
          <a:p>
            <a:pPr algn="l"/>
            <a:r>
              <a:rPr lang="en-GB"/>
              <a:t>Evan Yeoh, Looi Yih Foo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11E7E-F17B-482F-AF7E-952EFEF36A13}"/>
              </a:ext>
            </a:extLst>
          </p:cNvPr>
          <p:cNvSpPr/>
          <p:nvPr/>
        </p:nvSpPr>
        <p:spPr>
          <a:xfrm rot="1538375">
            <a:off x="7531066" y="3443758"/>
            <a:ext cx="418353" cy="15386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B072FE-ABC7-4A6E-BA09-89467CB69D67}"/>
              </a:ext>
            </a:extLst>
          </p:cNvPr>
          <p:cNvSpPr/>
          <p:nvPr/>
        </p:nvSpPr>
        <p:spPr>
          <a:xfrm>
            <a:off x="7090913" y="1390029"/>
            <a:ext cx="2628671" cy="265928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07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The journey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Bulk of data from past Kaggle challenges</a:t>
            </a:r>
          </a:p>
          <a:p>
            <a:r>
              <a:rPr lang="en-GB" dirty="0"/>
              <a:t>Dataset is balanced between masked and unmasked faces</a:t>
            </a:r>
          </a:p>
          <a:p>
            <a:r>
              <a:rPr lang="en-GB" dirty="0"/>
              <a:t>Overwhelming majority as JPG. Only 9% PNG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Source:</a:t>
            </a:r>
            <a:br>
              <a:rPr lang="en-GB" dirty="0"/>
            </a:br>
            <a:r>
              <a:rPr lang="en-GB" dirty="0">
                <a:hlinkClick r:id="rId3"/>
              </a:rPr>
              <a:t>https://www.kaggle.com/andrewmvd/face-mask-detection/metadata</a:t>
            </a:r>
            <a:br>
              <a:rPr lang="en-GB" sz="1800" dirty="0"/>
            </a:br>
            <a:endParaRPr lang="en-GB" sz="1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0D7EBB-B279-4D93-B7DA-30E42254F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62" y="989011"/>
            <a:ext cx="5196669" cy="50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 dirty="0"/>
              <a:t>Data annotated using </a:t>
            </a:r>
            <a:r>
              <a:rPr lang="en-GB" sz="2400" dirty="0" err="1"/>
              <a:t>labelImg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dirty="0">
                <a:hlinkClick r:id="rId3"/>
              </a:rPr>
              <a:t>https://github.com/tzutalin/labelImg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Labels stored as </a:t>
            </a:r>
            <a:r>
              <a:rPr lang="en-GB" sz="2400" dirty="0" err="1"/>
              <a:t>PascalVOC</a:t>
            </a:r>
            <a:r>
              <a:rPr lang="en-GB" sz="2400" dirty="0"/>
              <a:t> .xml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3EB9189-F0EF-4E24-ADEE-FB1388990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64" y="1156970"/>
            <a:ext cx="5029902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came in various sizes</a:t>
            </a:r>
            <a:br>
              <a:rPr lang="en-GB" dirty="0"/>
            </a:br>
            <a:r>
              <a:rPr lang="en-GB" dirty="0"/>
              <a:t>Solved by resizing with Windows 10 Image Resizer</a:t>
            </a:r>
          </a:p>
          <a:p>
            <a:endParaRPr lang="en-GB" dirty="0"/>
          </a:p>
          <a:p>
            <a:r>
              <a:rPr lang="en-GB" dirty="0"/>
              <a:t>Provided labels tended to focus on entire face</a:t>
            </a:r>
            <a:br>
              <a:rPr lang="en-GB" dirty="0"/>
            </a:br>
            <a:r>
              <a:rPr lang="en-GB" dirty="0"/>
              <a:t>Redrew labels to tightly fit region of interest (eyes, nose, mouth)</a:t>
            </a:r>
          </a:p>
        </p:txBody>
      </p:sp>
    </p:spTree>
    <p:extLst>
      <p:ext uri="{BB962C8B-B14F-4D97-AF65-F5344CB8AC3E}">
        <p14:creationId xmlns:p14="http://schemas.microsoft.com/office/powerpoint/2010/main" val="42328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Architecture and modelling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Model: YoloV2</a:t>
            </a:r>
          </a:p>
          <a:p>
            <a:endParaRPr lang="en-GB" dirty="0"/>
          </a:p>
          <a:p>
            <a:r>
              <a:rPr lang="en-GB" dirty="0"/>
              <a:t>Modifications:</a:t>
            </a:r>
            <a:br>
              <a:rPr lang="en-GB" dirty="0"/>
            </a:br>
            <a:r>
              <a:rPr lang="en-GB" dirty="0"/>
              <a:t>Set output conv2d_23 layer as convolutional to accept inputs of varying sizes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Adjusted shape of YOLO model output layer conv2d_23 for 2 output classes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Adjusted epochs &amp; sample batch size to reduce loss score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Maximised threshold to remove low-confidence predictions but preserve meaningful predictions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18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0-09-12 at 09.38.09">
            <a:hlinkClick r:id="" action="ppaction://media"/>
            <a:extLst>
              <a:ext uri="{FF2B5EF4-FFF2-40B4-BE49-F238E27FC236}">
                <a16:creationId xmlns:a16="http://schemas.microsoft.com/office/drawing/2014/main" id="{6417E816-BE6B-4098-AE55-DCBEA8520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9541" y="107242"/>
            <a:ext cx="3712917" cy="67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8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11" y="-173952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 dirty="0">
                <a:cs typeface="Calibri Light"/>
              </a:rPr>
              <a:t>Difficulties 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D5500C-D6FD-4031-BDBB-61B3302BB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092" cy="4351338"/>
          </a:xfrm>
        </p:spPr>
        <p:txBody>
          <a:bodyPr>
            <a:normAutofit/>
          </a:bodyPr>
          <a:lstStyle/>
          <a:p>
            <a:r>
              <a:rPr lang="en-GB" dirty="0"/>
              <a:t>Odd location of resulting bounding box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Limited detection distance and angle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Detection of non-mask features</a:t>
            </a:r>
          </a:p>
          <a:p>
            <a:endParaRPr lang="en-GB" dirty="0"/>
          </a:p>
          <a:p>
            <a:r>
              <a:rPr lang="en-GB" dirty="0"/>
              <a:t>Wrong classification</a:t>
            </a:r>
          </a:p>
        </p:txBody>
      </p:sp>
      <p:pic>
        <p:nvPicPr>
          <p:cNvPr id="13" name="Picture 12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9EE4C660-FC7C-4006-ACB0-3233298AD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35" y="1162219"/>
            <a:ext cx="4772465" cy="51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3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/>
              <a:t>The journey: Evaluation	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GB" sz="2000" dirty="0"/>
              <a:t>Post-build evaluation using test data. Makes up 10% of entire dataset.</a:t>
            </a:r>
          </a:p>
          <a:p>
            <a:endParaRPr lang="en-GB" sz="2000" dirty="0"/>
          </a:p>
          <a:p>
            <a:r>
              <a:rPr lang="en-GB" sz="2000" dirty="0"/>
              <a:t>Tested performance on video recorded in local shopping mall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A759359-B8A5-483C-B791-F5C1ED362A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D0A5B05-68CD-4380-AC8E-A7B4836E6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803" y="0"/>
            <a:ext cx="3490197" cy="3443123"/>
          </a:xfrm>
          <a:prstGeom prst="rect">
            <a:avLst/>
          </a:prstGeom>
        </p:spPr>
      </p:pic>
      <p:pic>
        <p:nvPicPr>
          <p:cNvPr id="13" name="Picture 1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9E1267D3-DC8D-47CB-AB7D-5B4B47F9F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54" y="3483506"/>
            <a:ext cx="3490197" cy="3337155"/>
          </a:xfrm>
          <a:prstGeom prst="rect">
            <a:avLst/>
          </a:prstGeom>
        </p:spPr>
      </p:pic>
      <p:pic>
        <p:nvPicPr>
          <p:cNvPr id="15" name="Picture 1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7F6E21A-A9CF-454A-8EAB-AFF22D81B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44" y="9783"/>
            <a:ext cx="3471344" cy="3581400"/>
          </a:xfrm>
          <a:prstGeom prst="rect">
            <a:avLst/>
          </a:prstGeom>
        </p:spPr>
      </p:pic>
      <p:pic>
        <p:nvPicPr>
          <p:cNvPr id="21" name="Picture 20" descr="A close up of a person&#10;&#10;Description automatically generated">
            <a:extLst>
              <a:ext uri="{FF2B5EF4-FFF2-40B4-BE49-F238E27FC236}">
                <a16:creationId xmlns:a16="http://schemas.microsoft.com/office/drawing/2014/main" id="{5182732D-5D23-4F50-9834-48B528671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839" y="3428999"/>
            <a:ext cx="3542796" cy="33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data for each output class (masked, no_mask)</a:t>
            </a:r>
          </a:p>
          <a:p>
            <a:endParaRPr lang="en-GB" dirty="0"/>
          </a:p>
          <a:p>
            <a:r>
              <a:rPr lang="en-GB" dirty="0"/>
              <a:t>Larger diversity in subjects, especially on target groups of people (eliminate model bias)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721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1D8F-1749-4960-8D45-9DF3A7AE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70484-B0C7-47DA-8394-24E61AAC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8C03132-4EB8-490C-9A2B-C3A3A57E0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9031" y="219926"/>
            <a:ext cx="3633937" cy="64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4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5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422F37FF-0B59-4F14-B682-A215181EE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" y="585180"/>
            <a:ext cx="3925735" cy="3744547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181B35AC-353F-4957-9690-D70CC2691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34" y="585180"/>
            <a:ext cx="2476500" cy="2362200"/>
          </a:xfrm>
          <a:prstGeom prst="rect">
            <a:avLst/>
          </a:prstGeom>
        </p:spPr>
      </p:pic>
      <p:pic>
        <p:nvPicPr>
          <p:cNvPr id="7" name="Picture 6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531A9D2-686D-4F2C-863E-2255C4E9B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27" y="567593"/>
            <a:ext cx="5256874" cy="5428761"/>
          </a:xfrm>
          <a:prstGeom prst="rect">
            <a:avLst/>
          </a:prstGeom>
        </p:spPr>
      </p:pic>
      <p:pic>
        <p:nvPicPr>
          <p:cNvPr id="13" name="Picture 12" descr="A picture containing photo, person, smiling, holding&#10;&#10;Description automatically generated">
            <a:extLst>
              <a:ext uri="{FF2B5EF4-FFF2-40B4-BE49-F238E27FC236}">
                <a16:creationId xmlns:a16="http://schemas.microsoft.com/office/drawing/2014/main" id="{A6278CCC-CE38-4B85-A869-BE2CFB33C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" y="4406898"/>
            <a:ext cx="2641600" cy="1841500"/>
          </a:xfrm>
          <a:prstGeom prst="rect">
            <a:avLst/>
          </a:prstGeom>
        </p:spPr>
      </p:pic>
      <p:pic>
        <p:nvPicPr>
          <p:cNvPr id="15" name="Picture 14" descr="A person wearing a hat&#10;&#10;Description automatically generated">
            <a:extLst>
              <a:ext uri="{FF2B5EF4-FFF2-40B4-BE49-F238E27FC236}">
                <a16:creationId xmlns:a16="http://schemas.microsoft.com/office/drawing/2014/main" id="{54EEBAA1-6B37-4E8C-8D4D-5DF483850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262" y="2983527"/>
            <a:ext cx="1752600" cy="1346200"/>
          </a:xfrm>
          <a:prstGeom prst="rect">
            <a:avLst/>
          </a:prstGeom>
        </p:spPr>
      </p:pic>
      <p:pic>
        <p:nvPicPr>
          <p:cNvPr id="17" name="Picture 16" descr="A picture containing indoor, person, sitting, front&#10;&#10;Description automatically generated">
            <a:extLst>
              <a:ext uri="{FF2B5EF4-FFF2-40B4-BE49-F238E27FC236}">
                <a16:creationId xmlns:a16="http://schemas.microsoft.com/office/drawing/2014/main" id="{2947CAFA-78E0-4133-B809-081C9D152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20" y="4458675"/>
            <a:ext cx="1752600" cy="1549400"/>
          </a:xfrm>
          <a:prstGeom prst="rect">
            <a:avLst/>
          </a:prstGeom>
        </p:spPr>
      </p:pic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F08C653-46A3-4CE9-A8A1-D355114CC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80" y="4459653"/>
            <a:ext cx="1752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8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FC48-D81F-4293-B074-D3C1734A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6A52-854E-49C2-834A-55B68165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Spread of Covid-19 made covering nose and mouth a requirement in many public areas</a:t>
            </a:r>
          </a:p>
          <a:p>
            <a:r>
              <a:rPr lang="en-GB" dirty="0"/>
              <a:t>Compliance is not always easy to enforce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7C002123-E9F9-4FD2-8492-2278ABA0A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905500" cy="2952750"/>
          </a:xfrm>
          <a:prstGeom prst="rect">
            <a:avLst/>
          </a:prstGeom>
        </p:spPr>
      </p:pic>
      <p:pic>
        <p:nvPicPr>
          <p:cNvPr id="8" name="Picture 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0C3ED5E-7CC9-47CC-9048-951F0CDC1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47" y="3469655"/>
            <a:ext cx="4376967" cy="29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2968D-BED6-4082-911E-7833FAA8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faced with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080EE-B631-4F6D-848C-7B5F35F8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0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u="sng" dirty="0"/>
              <a:t>1. Large variety in mask designs</a:t>
            </a:r>
          </a:p>
          <a:p>
            <a:pPr marL="0" indent="0">
              <a:buNone/>
            </a:pPr>
            <a:r>
              <a:rPr lang="en-GB" sz="3200" dirty="0"/>
              <a:t>What’s a mask?</a:t>
            </a:r>
          </a:p>
        </p:txBody>
      </p:sp>
      <p:pic>
        <p:nvPicPr>
          <p:cNvPr id="18" name="Picture 17" descr="A person wearing sunglasses taking a selfie&#10;&#10;Description automatically generated">
            <a:extLst>
              <a:ext uri="{FF2B5EF4-FFF2-40B4-BE49-F238E27FC236}">
                <a16:creationId xmlns:a16="http://schemas.microsoft.com/office/drawing/2014/main" id="{FF152AB9-5867-481B-83A0-B6BA15A27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6" r="-4" b="6128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10" name="Picture 9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1C2D9E8F-1F91-4088-BE30-21FFBFC341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760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7" name="Picture 6" descr="A picture containing indoor, person, person, coffee&#10;&#10;Description automatically generated">
            <a:extLst>
              <a:ext uri="{FF2B5EF4-FFF2-40B4-BE49-F238E27FC236}">
                <a16:creationId xmlns:a16="http://schemas.microsoft.com/office/drawing/2014/main" id="{4DE86B89-6D25-495D-B740-4B157829E2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0" r="1" b="11461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7F0C4E8-9F91-443A-97F6-445625E87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7" r="13842" b="1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u="sng"/>
              <a:t>2. Background noise</a:t>
            </a:r>
            <a:br>
              <a:rPr lang="en-GB" u="sng"/>
            </a:br>
            <a:r>
              <a:rPr lang="en-GB"/>
              <a:t>Clean, passport-photo backgrounds are impossible in real life</a:t>
            </a:r>
            <a:endParaRPr lang="en-GB" u="sng" dirty="0"/>
          </a:p>
        </p:txBody>
      </p:sp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2912BD77-AF1C-4FB8-ADF4-284A46BEB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79" y="1365855"/>
            <a:ext cx="3822919" cy="4753591"/>
          </a:xfrm>
          <a:prstGeom prst="rect">
            <a:avLst/>
          </a:prstGeom>
        </p:spPr>
      </p:pic>
      <p:pic>
        <p:nvPicPr>
          <p:cNvPr id="10" name="Picture 9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FFB4333E-94EF-4D87-BD2E-CA1DD80C76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81"/>
          <a:stretch/>
        </p:blipFill>
        <p:spPr>
          <a:xfrm>
            <a:off x="8316825" y="1365855"/>
            <a:ext cx="3712522" cy="47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Varying image quality</a:t>
            </a:r>
          </a:p>
          <a:p>
            <a:pPr marL="0" indent="0">
              <a:buNone/>
            </a:pPr>
            <a:r>
              <a:rPr lang="en-GB" dirty="0"/>
              <a:t>From camera used, image conditions</a:t>
            </a:r>
          </a:p>
        </p:txBody>
      </p:sp>
      <p:pic>
        <p:nvPicPr>
          <p:cNvPr id="9" name="Picture 8" descr="A person wearing sunglasses taking a selfie&#10;&#10;Description automatically generated">
            <a:extLst>
              <a:ext uri="{FF2B5EF4-FFF2-40B4-BE49-F238E27FC236}">
                <a16:creationId xmlns:a16="http://schemas.microsoft.com/office/drawing/2014/main" id="{FBD9C36F-AB2A-429D-9721-62A033E80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0" b="4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B925961-B1AE-429C-AEF2-A0614358E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4" b="4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16" name="Picture 15" descr="A close up of a person with pink hair looking at the camera&#10;&#10;Description automatically generated">
            <a:extLst>
              <a:ext uri="{FF2B5EF4-FFF2-40B4-BE49-F238E27FC236}">
                <a16:creationId xmlns:a16="http://schemas.microsoft.com/office/drawing/2014/main" id="{9D0C3735-850A-4806-8DF8-407AE95124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 r="4" b="4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4" name="Picture 3" descr="A picture containing clothing, outdoor, person, cellphone&#10;&#10;Description automatically generated">
            <a:extLst>
              <a:ext uri="{FF2B5EF4-FFF2-40B4-BE49-F238E27FC236}">
                <a16:creationId xmlns:a16="http://schemas.microsoft.com/office/drawing/2014/main" id="{08A0D4FE-A2AD-41BC-A4DF-A00410C580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r="13800" b="-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 images of people wearing and not wearing face masks, with as much variety as possible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Train YOLOv2 model to detect differences in person’s appearance, in many possible background and image conditions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Test model’s performance against a set of test data and in real life video image</a:t>
            </a:r>
          </a:p>
        </p:txBody>
      </p:sp>
    </p:spTree>
    <p:extLst>
      <p:ext uri="{BB962C8B-B14F-4D97-AF65-F5344CB8AC3E}">
        <p14:creationId xmlns:p14="http://schemas.microsoft.com/office/powerpoint/2010/main" val="346801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801</Words>
  <Application>Microsoft Office PowerPoint</Application>
  <PresentationFormat>Widescreen</PresentationFormat>
  <Paragraphs>111</Paragraphs>
  <Slides>18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Face Mask Detector</vt:lpstr>
      <vt:lpstr>PowerPoint Presentation</vt:lpstr>
      <vt:lpstr>PowerPoint Presentation</vt:lpstr>
      <vt:lpstr>Introduction</vt:lpstr>
      <vt:lpstr>Issues faced with identification</vt:lpstr>
      <vt:lpstr>PowerPoint Presentation</vt:lpstr>
      <vt:lpstr>PowerPoint Presentation</vt:lpstr>
      <vt:lpstr>PowerPoint Presentation</vt:lpstr>
      <vt:lpstr>The idea</vt:lpstr>
      <vt:lpstr>The journey – Data collection</vt:lpstr>
      <vt:lpstr>The journey – Annotation</vt:lpstr>
      <vt:lpstr>The journey: Data processing</vt:lpstr>
      <vt:lpstr>The journey: Architecture and modelling  </vt:lpstr>
      <vt:lpstr>PowerPoint Presentation</vt:lpstr>
      <vt:lpstr>Difficulties </vt:lpstr>
      <vt:lpstr>The journey: Evaluation </vt:lpstr>
      <vt:lpstr>Possible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Detector</dc:title>
  <dc:creator>deSniper 2</dc:creator>
  <cp:lastModifiedBy>deSniper 2</cp:lastModifiedBy>
  <cp:revision>10</cp:revision>
  <dcterms:created xsi:type="dcterms:W3CDTF">2020-09-11T20:57:21Z</dcterms:created>
  <dcterms:modified xsi:type="dcterms:W3CDTF">2020-09-12T01:39:29Z</dcterms:modified>
</cp:coreProperties>
</file>